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1" r:id="rId10"/>
    <p:sldId id="267" r:id="rId11"/>
    <p:sldId id="266" r:id="rId12"/>
    <p:sldId id="269" r:id="rId13"/>
    <p:sldId id="262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5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7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6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nica con tonos marrones y aguamarina">
            <a:extLst>
              <a:ext uri="{FF2B5EF4-FFF2-40B4-BE49-F238E27FC236}">
                <a16:creationId xmlns:a16="http://schemas.microsoft.com/office/drawing/2014/main" id="{AD08F5BF-C111-FF08-4AB5-10A60853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4492" b="1628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75140"/>
            <a:ext cx="12192000" cy="448838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CEEF29-5395-56C9-AE90-4504BE6C4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3404558"/>
            <a:ext cx="7355457" cy="1560167"/>
          </a:xfrm>
        </p:spPr>
        <p:txBody>
          <a:bodyPr>
            <a:normAutofit/>
          </a:bodyPr>
          <a:lstStyle/>
          <a:p>
            <a:r>
              <a:rPr lang="es-ES" dirty="0"/>
              <a:t>PISO FIGUERETAS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BC9ED0-DC97-0EC9-BE3F-9BE53FABE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5610250"/>
            <a:ext cx="7172325" cy="756045"/>
          </a:xfrm>
        </p:spPr>
        <p:txBody>
          <a:bodyPr>
            <a:normAutofit/>
          </a:bodyPr>
          <a:lstStyle/>
          <a:p>
            <a:r>
              <a:rPr lang="es-ES" dirty="0"/>
              <a:t>MI322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6825" y="529252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1" descr="Icono&#10;&#10;Descripción generada automáticamente con confianza media">
            <a:extLst>
              <a:ext uri="{FF2B5EF4-FFF2-40B4-BE49-F238E27FC236}">
                <a16:creationId xmlns:a16="http://schemas.microsoft.com/office/drawing/2014/main" id="{3E3502A3-FDF5-E817-F188-29DA3E32FB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10703" y="944568"/>
            <a:ext cx="4952036" cy="46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04FF6-FC12-6F9A-BD05-C6DF25C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ducha con puertas de madera&#10;&#10;Descripción generada automáticamente con confianza media">
            <a:extLst>
              <a:ext uri="{FF2B5EF4-FFF2-40B4-BE49-F238E27FC236}">
                <a16:creationId xmlns:a16="http://schemas.microsoft.com/office/drawing/2014/main" id="{DAF8B2A2-CCF8-13DC-BA43-C36DF651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r="1" b="13871"/>
          <a:stretch/>
        </p:blipFill>
        <p:spPr>
          <a:xfrm>
            <a:off x="3336616" y="669616"/>
            <a:ext cx="5518768" cy="5518768"/>
          </a:xfrm>
          <a:custGeom>
            <a:avLst/>
            <a:gdLst/>
            <a:ahLst/>
            <a:cxnLst/>
            <a:rect l="l" t="t" r="r" b="b"/>
            <a:pathLst>
              <a:path w="5518768" h="5518768">
                <a:moveTo>
                  <a:pt x="2759384" y="0"/>
                </a:moveTo>
                <a:cubicBezTo>
                  <a:pt x="4283350" y="0"/>
                  <a:pt x="5518768" y="1235418"/>
                  <a:pt x="5518768" y="2759384"/>
                </a:cubicBezTo>
                <a:cubicBezTo>
                  <a:pt x="5518768" y="4283350"/>
                  <a:pt x="4283350" y="5518768"/>
                  <a:pt x="2759384" y="5518768"/>
                </a:cubicBezTo>
                <a:cubicBezTo>
                  <a:pt x="1235418" y="5518768"/>
                  <a:pt x="0" y="4283350"/>
                  <a:pt x="0" y="2759384"/>
                </a:cubicBezTo>
                <a:cubicBezTo>
                  <a:pt x="0" y="1235418"/>
                  <a:pt x="1235418" y="0"/>
                  <a:pt x="27593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091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ma en una habitación&#10;&#10;Descripción generada automáticamente">
            <a:extLst>
              <a:ext uri="{FF2B5EF4-FFF2-40B4-BE49-F238E27FC236}">
                <a16:creationId xmlns:a16="http://schemas.microsoft.com/office/drawing/2014/main" id="{BD6E3F4C-349F-6D72-280D-A02E37A3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8" b="56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C880D1-7443-E1A7-8D10-15EFCD36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766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ma en una habitación&#10;&#10;Descripción generada automáticamente">
            <a:extLst>
              <a:ext uri="{FF2B5EF4-FFF2-40B4-BE49-F238E27FC236}">
                <a16:creationId xmlns:a16="http://schemas.microsoft.com/office/drawing/2014/main" id="{1471B369-DD2A-7952-F35A-21E09D6DD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2" b="128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C880D1-7443-E1A7-8D10-15EFCD36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766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a vista de un edificio&#10;&#10;Descripción generada automáticamente">
            <a:extLst>
              <a:ext uri="{FF2B5EF4-FFF2-40B4-BE49-F238E27FC236}">
                <a16:creationId xmlns:a16="http://schemas.microsoft.com/office/drawing/2014/main" id="{4AB5B4EC-20B9-F020-9914-4628D62F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5" b="334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Vista de una ciudad desde lo alto de un edificio&#10;&#10;Descripción generada automáticamente">
            <a:extLst>
              <a:ext uri="{FF2B5EF4-FFF2-40B4-BE49-F238E27FC236}">
                <a16:creationId xmlns:a16="http://schemas.microsoft.com/office/drawing/2014/main" id="{97DA3899-B2FE-60CF-9280-5EECFE158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0" b="26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C880D1-7443-E1A7-8D10-15EFCD36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766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B3F1B-0342-DC3C-C979-8C85C5EF0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nica con tonos marrones y aguamarina">
            <a:extLst>
              <a:ext uri="{FF2B5EF4-FFF2-40B4-BE49-F238E27FC236}">
                <a16:creationId xmlns:a16="http://schemas.microsoft.com/office/drawing/2014/main" id="{94D3DF2F-7C9B-1F43-5BF1-2092DF06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7823" r="19066" b="1"/>
          <a:stretch/>
        </p:blipFill>
        <p:spPr>
          <a:xfrm>
            <a:off x="-2" y="-70329"/>
            <a:ext cx="6096001" cy="6857990"/>
          </a:xfrm>
          <a:prstGeom prst="rect">
            <a:avLst/>
          </a:prstGeom>
        </p:spPr>
      </p:pic>
      <p:pic>
        <p:nvPicPr>
          <p:cNvPr id="5" name="Picture 121" descr="Recámara con muebles de madera&#10;&#10;Descripción generada automáticamente">
            <a:extLst>
              <a:ext uri="{FF2B5EF4-FFF2-40B4-BE49-F238E27FC236}">
                <a16:creationId xmlns:a16="http://schemas.microsoft.com/office/drawing/2014/main" id="{D09F6AAF-4C6E-9E6D-75F8-CBCF195D3C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5" b="272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A01574-F5F2-B754-6370-C4E489F0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75140"/>
            <a:ext cx="12192000" cy="448838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D616902-C232-F124-B280-E4FC8BC79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479" y="1776049"/>
            <a:ext cx="4147038" cy="2843286"/>
          </a:xfrm>
        </p:spPr>
        <p:txBody>
          <a:bodyPr>
            <a:normAutofit/>
          </a:bodyPr>
          <a:lstStyle/>
          <a:p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HABITACIONES: 1</a:t>
            </a:r>
            <a:b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b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BAÑOS: 1</a:t>
            </a:r>
            <a:b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b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AC</a:t>
            </a:r>
            <a:b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b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BALCON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4D499-656E-E0C5-1E47-C772284E6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6825" y="5292529"/>
            <a:ext cx="971155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5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Recámara con muebles de madera&#10;&#10;Descripción generada automáticamente">
            <a:extLst>
              <a:ext uri="{FF2B5EF4-FFF2-40B4-BE49-F238E27FC236}">
                <a16:creationId xmlns:a16="http://schemas.microsoft.com/office/drawing/2014/main" id="{E3E6DE0D-3E9B-841B-BC46-CFE231A3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9" b="238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F5BB942-57A0-B23C-FB70-EBBE0BF5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sala de estar&#10;&#10;Descripción generada automáticamente">
            <a:extLst>
              <a:ext uri="{FF2B5EF4-FFF2-40B4-BE49-F238E27FC236}">
                <a16:creationId xmlns:a16="http://schemas.microsoft.com/office/drawing/2014/main" id="{03CDE4EA-8E9F-F2F1-6101-BFA166434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9" b="37161"/>
          <a:stretch/>
        </p:blipFill>
        <p:spPr>
          <a:xfrm>
            <a:off x="762000" y="762000"/>
            <a:ext cx="1066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bano con un inodoro&#10;&#10;Descripción generada automáticamente">
            <a:extLst>
              <a:ext uri="{FF2B5EF4-FFF2-40B4-BE49-F238E27FC236}">
                <a16:creationId xmlns:a16="http://schemas.microsoft.com/office/drawing/2014/main" id="{C02C3859-8FE8-31C2-9051-FEE4BF06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6" b="22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C880D1-7443-E1A7-8D10-15EFCD36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766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04FF6-FC12-6F9A-BD05-C6DF25C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7552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Cocina con estantes blancos&#10;&#10;Descripción generada automáticamente">
            <a:extLst>
              <a:ext uri="{FF2B5EF4-FFF2-40B4-BE49-F238E27FC236}">
                <a16:creationId xmlns:a16="http://schemas.microsoft.com/office/drawing/2014/main" id="{007B3AAD-FEF5-79E0-E563-51A16D03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r="1" b="14107"/>
          <a:stretch/>
        </p:blipFill>
        <p:spPr>
          <a:xfrm>
            <a:off x="3336616" y="669616"/>
            <a:ext cx="5518768" cy="5518768"/>
          </a:xfrm>
          <a:custGeom>
            <a:avLst/>
            <a:gdLst/>
            <a:ahLst/>
            <a:cxnLst/>
            <a:rect l="l" t="t" r="r" b="b"/>
            <a:pathLst>
              <a:path w="5518768" h="5518768">
                <a:moveTo>
                  <a:pt x="2759384" y="0"/>
                </a:moveTo>
                <a:cubicBezTo>
                  <a:pt x="4283350" y="0"/>
                  <a:pt x="5518768" y="1235418"/>
                  <a:pt x="5518768" y="2759384"/>
                </a:cubicBezTo>
                <a:cubicBezTo>
                  <a:pt x="5518768" y="4283350"/>
                  <a:pt x="4283350" y="5518768"/>
                  <a:pt x="2759384" y="5518768"/>
                </a:cubicBezTo>
                <a:cubicBezTo>
                  <a:pt x="1235418" y="5518768"/>
                  <a:pt x="0" y="4283350"/>
                  <a:pt x="0" y="2759384"/>
                </a:cubicBezTo>
                <a:cubicBezTo>
                  <a:pt x="0" y="1235418"/>
                  <a:pt x="1235418" y="0"/>
                  <a:pt x="27593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22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Cocina con estantes de madera&#10;&#10;Descripción generada automáticamente">
            <a:extLst>
              <a:ext uri="{FF2B5EF4-FFF2-40B4-BE49-F238E27FC236}">
                <a16:creationId xmlns:a16="http://schemas.microsoft.com/office/drawing/2014/main" id="{1C659683-49B2-F499-2AE7-05A99969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4" b="309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C880D1-7443-E1A7-8D10-15EFCD36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766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17F00-6FFC-4525-92A1-71CD663CF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Cocina con muebles de madera y un espejo&#10;&#10;Descripción generada automáticamente con confianza baja">
            <a:extLst>
              <a:ext uri="{FF2B5EF4-FFF2-40B4-BE49-F238E27FC236}">
                <a16:creationId xmlns:a16="http://schemas.microsoft.com/office/drawing/2014/main" id="{8CF7E2BD-BF46-42D1-687C-4AD799406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9040"/>
          <a:stretch/>
        </p:blipFill>
        <p:spPr>
          <a:xfrm>
            <a:off x="3048000" y="762000"/>
            <a:ext cx="6096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bano con un inodoro&#10;&#10;Descripción generada automáticamente con confianza media">
            <a:extLst>
              <a:ext uri="{FF2B5EF4-FFF2-40B4-BE49-F238E27FC236}">
                <a16:creationId xmlns:a16="http://schemas.microsoft.com/office/drawing/2014/main" id="{AD5E459E-3E07-B216-B44A-FC19779E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2" b="12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C880D1-7443-E1A7-8D10-15EFCD36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766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1460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14518</TotalTime>
  <Words>17</Words>
  <Application>Microsoft Office PowerPoint</Application>
  <PresentationFormat>Panorámica</PresentationFormat>
  <Paragraphs>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Elephant</vt:lpstr>
      <vt:lpstr>Trade Gothic Next Cond</vt:lpstr>
      <vt:lpstr>Trade Gothic Next Light</vt:lpstr>
      <vt:lpstr>AfterglowVTI</vt:lpstr>
      <vt:lpstr>PISO FIGUERETAS</vt:lpstr>
      <vt:lpstr>HABITACIONES: 1  BAÑOS: 1  AC  BALCON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Rio Vurro</dc:creator>
  <cp:lastModifiedBy>Rio Vurro</cp:lastModifiedBy>
  <cp:revision>2</cp:revision>
  <dcterms:created xsi:type="dcterms:W3CDTF">2025-01-10T12:59:14Z</dcterms:created>
  <dcterms:modified xsi:type="dcterms:W3CDTF">2025-01-20T14:57:46Z</dcterms:modified>
</cp:coreProperties>
</file>